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media/image8.jpg" ContentType="image/png"/>
  <Override PartName="/ppt/media/image9.jpg" ContentType="image/png"/>
  <Override PartName="/ppt/media/image14.jpg" ContentType="image/png"/>
  <Override PartName="/ppt/media/image15.jpg" ContentType="image/png"/>
  <Override PartName="/ppt/media/image16.jpg" ContentType="image/png"/>
  <Override PartName="/ppt/media/image21.jpg" ContentType="image/png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248190"/>
            <a:ext cx="10993549" cy="1411228"/>
          </a:xfrm>
        </p:spPr>
        <p:txBody>
          <a:bodyPr>
            <a:no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شرکت </a:t>
            </a:r>
            <a:r>
              <a:rPr lang="fa-IR" b="1" dirty="0" smtClean="0">
                <a:cs typeface="B Nazanin" panose="00000400000000000000" pitchFamily="2" charset="-78"/>
              </a:rPr>
              <a:t>فنی و مهندسی</a:t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> خلاق پاسارگاد زراس سیرجان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16174"/>
            <a:ext cx="11871542" cy="1122969"/>
          </a:xfrm>
        </p:spPr>
        <p:txBody>
          <a:bodyPr>
            <a:no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 تامین </a:t>
            </a: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نیروی انسانی </a:t>
            </a: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متخصص در خصوص پروژه های پشتیبانی (کترینگ، داربست بندی)، برق و ابزاردقیق و نفرات شات دان کارخانجات</a:t>
            </a:r>
            <a:b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</a:b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 تامین تجهیزات و دستگاه های برق، مخابرات، ابزاردقیق </a:t>
            </a: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و </a:t>
            </a: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مکانیک</a:t>
            </a:r>
            <a:b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</a:b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 نصب </a:t>
            </a: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و راه اندازی سیستم های کنترل صنعتی اتوماسیون </a:t>
            </a: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همانند </a:t>
            </a:r>
            <a:r>
              <a:rPr lang="en-US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DCS</a:t>
            </a:r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 و </a:t>
            </a:r>
            <a:r>
              <a:rPr lang="en-US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PLC</a:t>
            </a: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 </a:t>
            </a:r>
            <a:b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</a:b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 نصب </a:t>
            </a: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و راه اندازی تجهیزات برق و ابزاردقیق </a:t>
            </a: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اتوماسیون</a:t>
            </a:r>
            <a:endParaRPr 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352800"/>
            <a:ext cx="2832100" cy="283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03" y="3352800"/>
            <a:ext cx="3598334" cy="283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40" y="3352801"/>
            <a:ext cx="3411260" cy="283209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9" y="581706"/>
            <a:ext cx="1329690" cy="11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برخی </a:t>
            </a:r>
            <a:r>
              <a:rPr lang="fa-IR" sz="1800" dirty="0">
                <a:cs typeface="B Nazanin" panose="00000400000000000000" pitchFamily="2" charset="-78"/>
              </a:rPr>
              <a:t>از پروژه های انجام شده :</a:t>
            </a:r>
            <a:r>
              <a:rPr lang="fa-IR" sz="1800" dirty="0" smtClean="0">
                <a:cs typeface="B Nazanin" panose="00000400000000000000" pitchFamily="2" charset="-78"/>
              </a:rPr>
              <a:t/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اورهال، نصب، </a:t>
            </a:r>
            <a:r>
              <a:rPr lang="fa-IR" sz="1800" dirty="0" smtClean="0">
                <a:cs typeface="B Nazanin" panose="00000400000000000000" pitchFamily="2" charset="-78"/>
              </a:rPr>
              <a:t>تست و راه اندازی 28 تابلو اتوماسیون معدن </a:t>
            </a:r>
            <a:r>
              <a:rPr lang="fa-IR" sz="1800" dirty="0" smtClean="0">
                <a:cs typeface="B Nazanin" panose="00000400000000000000" pitchFamily="2" charset="-78"/>
              </a:rPr>
              <a:t>یک گل گهر                - نصب </a:t>
            </a:r>
            <a:r>
              <a:rPr lang="fa-IR" sz="1800" dirty="0" smtClean="0">
                <a:cs typeface="B Nazanin" panose="00000400000000000000" pitchFamily="2" charset="-78"/>
              </a:rPr>
              <a:t>و تست و راه اندازی کلیه تجهیزات ابزار دقیق پلنت اکسیژن فولاد کاوه </a:t>
            </a:r>
            <a:r>
              <a:rPr lang="fa-IR" sz="1800" dirty="0" smtClean="0">
                <a:cs typeface="B Nazanin" panose="00000400000000000000" pitchFamily="2" charset="-78"/>
              </a:rPr>
              <a:t>بندرعباس</a:t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</a:t>
            </a:r>
            <a:r>
              <a:rPr lang="fa-IR" sz="1800" dirty="0" smtClean="0">
                <a:cs typeface="B Nazanin" panose="00000400000000000000" pitchFamily="2" charset="-78"/>
              </a:rPr>
              <a:t>تست و راه اندازی کمپرسورهای </a:t>
            </a:r>
            <a:r>
              <a:rPr lang="fa-IR" sz="1800" dirty="0" smtClean="0">
                <a:cs typeface="B Nazanin" panose="00000400000000000000" pitchFamily="2" charset="-78"/>
              </a:rPr>
              <a:t>اکسیژن </a:t>
            </a:r>
            <a:r>
              <a:rPr lang="fa-IR" sz="1800" dirty="0" smtClean="0">
                <a:cs typeface="B Nazanin" panose="00000400000000000000" pitchFamily="2" charset="-78"/>
              </a:rPr>
              <a:t>فولاد پاسارگاد </a:t>
            </a:r>
            <a:r>
              <a:rPr lang="fa-IR" sz="1800" dirty="0" smtClean="0">
                <a:cs typeface="B Nazanin" panose="00000400000000000000" pitchFamily="2" charset="-78"/>
              </a:rPr>
              <a:t>شیراز                            - اورهال، </a:t>
            </a:r>
            <a:r>
              <a:rPr lang="fa-IR" sz="1800" dirty="0" smtClean="0">
                <a:cs typeface="B Nazanin" panose="00000400000000000000" pitchFamily="2" charset="-78"/>
              </a:rPr>
              <a:t>تست و راه اندازی استکر و ریکلایمر معدن </a:t>
            </a:r>
            <a:r>
              <a:rPr lang="fa-IR" sz="1800" dirty="0" smtClean="0">
                <a:cs typeface="B Nazanin" panose="00000400000000000000" pitchFamily="2" charset="-78"/>
              </a:rPr>
              <a:t>یک گل </a:t>
            </a:r>
            <a:r>
              <a:rPr lang="fa-IR" sz="1800" dirty="0" smtClean="0">
                <a:cs typeface="B Nazanin" panose="00000400000000000000" pitchFamily="2" charset="-78"/>
              </a:rPr>
              <a:t>گهر، شرکت گهرروش</a:t>
            </a:r>
            <a:r>
              <a:rPr lang="fa-IR" sz="1800" dirty="0" smtClean="0">
                <a:cs typeface="B Nazanin" panose="00000400000000000000" pitchFamily="2" charset="-78"/>
              </a:rPr>
              <a:t/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تست </a:t>
            </a:r>
            <a:r>
              <a:rPr lang="fa-IR" sz="1800" dirty="0" smtClean="0">
                <a:cs typeface="B Nazanin" panose="00000400000000000000" pitchFamily="2" charset="-78"/>
              </a:rPr>
              <a:t>و راه اتندازی و تنظیم رله های حفاظتی واحد اکسیژن فولاد کاوه بندر </a:t>
            </a:r>
            <a:r>
              <a:rPr lang="fa-IR" sz="1800" dirty="0" smtClean="0">
                <a:cs typeface="B Nazanin" panose="00000400000000000000" pitchFamily="2" charset="-78"/>
              </a:rPr>
              <a:t>عباس  </a:t>
            </a:r>
            <a:r>
              <a:rPr lang="fa-IR" sz="1800" dirty="0">
                <a:cs typeface="B Nazanin" panose="00000400000000000000" pitchFamily="2" charset="-78"/>
              </a:rPr>
              <a:t>- </a:t>
            </a:r>
            <a:r>
              <a:rPr lang="fa-IR" sz="1800" dirty="0" smtClean="0">
                <a:cs typeface="B Nazanin" panose="00000400000000000000" pitchFamily="2" charset="-78"/>
              </a:rPr>
              <a:t>تامین، </a:t>
            </a:r>
            <a:r>
              <a:rPr lang="fa-IR" sz="1800" dirty="0">
                <a:cs typeface="B Nazanin" panose="00000400000000000000" pitchFamily="2" charset="-78"/>
              </a:rPr>
              <a:t>نصب، تست و راه اندازی </a:t>
            </a:r>
            <a:r>
              <a:rPr lang="fa-IR" sz="1800" dirty="0" smtClean="0">
                <a:cs typeface="B Nazanin" panose="00000400000000000000" pitchFamily="2" charset="-78"/>
              </a:rPr>
              <a:t>جرثقیل های سقفی 10 تن و 5 تن </a:t>
            </a:r>
            <a:r>
              <a:rPr lang="fa-IR" sz="1800" dirty="0">
                <a:cs typeface="B Nazanin" panose="00000400000000000000" pitchFamily="2" charset="-78"/>
              </a:rPr>
              <a:t>معدن </a:t>
            </a:r>
            <a:r>
              <a:rPr lang="fa-IR" sz="1800" dirty="0" smtClean="0">
                <a:cs typeface="B Nazanin" panose="00000400000000000000" pitchFamily="2" charset="-78"/>
              </a:rPr>
              <a:t>دو </a:t>
            </a:r>
            <a:r>
              <a:rPr lang="fa-IR" sz="1800" dirty="0">
                <a:cs typeface="B Nazanin" panose="00000400000000000000" pitchFamily="2" charset="-78"/>
              </a:rPr>
              <a:t>گل گهر 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906456"/>
            <a:ext cx="4384508" cy="2386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16" y="1906456"/>
            <a:ext cx="4694768" cy="238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4394200"/>
            <a:ext cx="1933408" cy="236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00" y="1906457"/>
            <a:ext cx="1836654" cy="2386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76" y="4394200"/>
            <a:ext cx="2542423" cy="2362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74" y="4394199"/>
            <a:ext cx="3787025" cy="2362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74" y="4394199"/>
            <a:ext cx="246138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4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587826"/>
            <a:ext cx="11420929" cy="979715"/>
          </a:xfrm>
        </p:spPr>
        <p:txBody>
          <a:bodyPr>
            <a:noAutofit/>
          </a:bodyPr>
          <a:lstStyle/>
          <a:p>
            <a:pPr algn="r" rtl="1"/>
            <a:r>
              <a:rPr lang="fa-IR" sz="1800" b="1" dirty="0" smtClean="0">
                <a:cs typeface="B Nazanin" panose="00000400000000000000" pitchFamily="2" charset="-78"/>
              </a:rPr>
              <a:t>برخی </a:t>
            </a:r>
            <a:r>
              <a:rPr lang="fa-IR" sz="1800" b="1" dirty="0">
                <a:cs typeface="B Nazanin" panose="00000400000000000000" pitchFamily="2" charset="-78"/>
              </a:rPr>
              <a:t>از پروژه های انجام شده :</a:t>
            </a:r>
            <a:r>
              <a:rPr lang="fa-IR" sz="1800" dirty="0" smtClean="0">
                <a:cs typeface="B Nazanin" panose="00000400000000000000" pitchFamily="2" charset="-78"/>
              </a:rPr>
              <a:t/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700" dirty="0" smtClean="0">
                <a:cs typeface="B Nazanin" panose="00000400000000000000" pitchFamily="2" charset="-78"/>
              </a:rPr>
              <a:t>- نصب جرثقیل های سقفی </a:t>
            </a:r>
            <a:r>
              <a:rPr lang="fa-IR" sz="1700" dirty="0" smtClean="0">
                <a:cs typeface="B Nazanin" panose="00000400000000000000" pitchFamily="2" charset="-78"/>
              </a:rPr>
              <a:t>فولاد قاین خراسان </a:t>
            </a:r>
            <a:r>
              <a:rPr lang="fa-IR" sz="1700" dirty="0" smtClean="0">
                <a:cs typeface="B Nazanin" panose="00000400000000000000" pitchFamily="2" charset="-78"/>
              </a:rPr>
              <a:t>جنوبی                            - </a:t>
            </a:r>
            <a:r>
              <a:rPr lang="fa-IR" sz="1700" dirty="0" smtClean="0">
                <a:cs typeface="B Nazanin" panose="00000400000000000000" pitchFamily="2" charset="-78"/>
              </a:rPr>
              <a:t>تست و لوپ چک 18 هزار سیگنال فاز 2 فولادسازی فولاد کاوه </a:t>
            </a:r>
            <a:r>
              <a:rPr lang="fa-IR" sz="1700" dirty="0" smtClean="0">
                <a:cs typeface="B Nazanin" panose="00000400000000000000" pitchFamily="2" charset="-78"/>
              </a:rPr>
              <a:t>بندرعباس</a:t>
            </a:r>
            <a:br>
              <a:rPr lang="fa-IR" sz="1700" dirty="0" smtClean="0">
                <a:cs typeface="B Nazanin" panose="00000400000000000000" pitchFamily="2" charset="-78"/>
              </a:rPr>
            </a:br>
            <a:r>
              <a:rPr lang="fa-IR" sz="1700" dirty="0" smtClean="0">
                <a:cs typeface="B Nazanin" panose="00000400000000000000" pitchFamily="2" charset="-78"/>
              </a:rPr>
              <a:t>- تست </a:t>
            </a:r>
            <a:r>
              <a:rPr lang="fa-IR" sz="1700" dirty="0" smtClean="0">
                <a:cs typeface="B Nazanin" panose="00000400000000000000" pitchFamily="2" charset="-78"/>
              </a:rPr>
              <a:t>و راه اندازی کمپرسور های اکسیژن فولاد کاوه بندر عباس مک و </a:t>
            </a:r>
            <a:r>
              <a:rPr lang="fa-IR" sz="1700" dirty="0" smtClean="0">
                <a:cs typeface="B Nazanin" panose="00000400000000000000" pitchFamily="2" charset="-78"/>
              </a:rPr>
              <a:t>بک - تامین، نصب و راه اندازی خطوط شین برق جرثقیل های سقفی (10دستگاه) معدن دو گل گهر</a:t>
            </a:r>
            <a:endParaRPr lang="en-US" sz="17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" y="1968499"/>
            <a:ext cx="3970867" cy="26082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" y="4673600"/>
            <a:ext cx="3970868" cy="2078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968499"/>
            <a:ext cx="4343400" cy="478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56" y="1968498"/>
            <a:ext cx="2736144" cy="2608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56" y="4673600"/>
            <a:ext cx="2736144" cy="20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9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برخی </a:t>
            </a:r>
            <a:r>
              <a:rPr lang="fa-IR" sz="2200" b="1" dirty="0" smtClean="0">
                <a:cs typeface="B Nazanin" panose="00000400000000000000" pitchFamily="2" charset="-78"/>
              </a:rPr>
              <a:t>از پروژه </a:t>
            </a:r>
            <a:r>
              <a:rPr lang="fa-IR" sz="2200" b="1" dirty="0">
                <a:cs typeface="B Nazanin" panose="00000400000000000000" pitchFamily="2" charset="-78"/>
              </a:rPr>
              <a:t>های </a:t>
            </a:r>
            <a:r>
              <a:rPr lang="fa-IR" sz="2200" b="1" dirty="0" smtClean="0">
                <a:cs typeface="B Nazanin" panose="00000400000000000000" pitchFamily="2" charset="-78"/>
              </a:rPr>
              <a:t>کنونی:</a:t>
            </a:r>
            <a:r>
              <a:rPr lang="fa-IR" sz="1800" dirty="0">
                <a:cs typeface="B Nazanin" panose="00000400000000000000" pitchFamily="2" charset="-78"/>
              </a:rPr>
              <a:t/>
            </a:r>
            <a:br>
              <a:rPr lang="fa-IR" sz="1800" dirty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تعویض </a:t>
            </a:r>
            <a:r>
              <a:rPr lang="fa-IR" sz="1800" dirty="0" smtClean="0">
                <a:cs typeface="B Nazanin" panose="00000400000000000000" pitchFamily="2" charset="-78"/>
              </a:rPr>
              <a:t>تابلوهای </a:t>
            </a:r>
            <a:r>
              <a:rPr lang="en-US" sz="1400" dirty="0" smtClean="0">
                <a:cs typeface="B Nazanin" panose="00000400000000000000" pitchFamily="2" charset="-78"/>
              </a:rPr>
              <a:t>PLC</a:t>
            </a:r>
            <a:r>
              <a:rPr lang="en-US" sz="1800" dirty="0" smtClean="0">
                <a:cs typeface="B Nazanin" panose="00000400000000000000" pitchFamily="2" charset="-78"/>
              </a:rPr>
              <a:t> </a:t>
            </a:r>
            <a:r>
              <a:rPr lang="fa-IR" sz="1800" dirty="0" smtClean="0">
                <a:cs typeface="B Nazanin" panose="00000400000000000000" pitchFamily="2" charset="-78"/>
              </a:rPr>
              <a:t> مستهلک </a:t>
            </a:r>
            <a:r>
              <a:rPr lang="fa-IR" sz="1800" dirty="0" smtClean="0">
                <a:cs typeface="B Nazanin" panose="00000400000000000000" pitchFamily="2" charset="-78"/>
              </a:rPr>
              <a:t>با </a:t>
            </a:r>
            <a:r>
              <a:rPr lang="fa-IR" sz="1800" dirty="0" smtClean="0">
                <a:cs typeface="B Nazanin" panose="00000400000000000000" pitchFamily="2" charset="-78"/>
              </a:rPr>
              <a:t>برند </a:t>
            </a:r>
            <a:r>
              <a:rPr lang="en-US" sz="1600" dirty="0" smtClean="0">
                <a:cs typeface="B Nazanin" panose="00000400000000000000" pitchFamily="2" charset="-78"/>
              </a:rPr>
              <a:t>ABB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fa-IR" sz="1800" dirty="0" smtClean="0">
                <a:cs typeface="B Nazanin" panose="00000400000000000000" pitchFamily="2" charset="-78"/>
              </a:rPr>
              <a:t>جدید </a:t>
            </a:r>
            <a:r>
              <a:rPr lang="fa-IR" sz="1800" dirty="0" smtClean="0">
                <a:cs typeface="B Nazanin" panose="00000400000000000000" pitchFamily="2" charset="-78"/>
              </a:rPr>
              <a:t>کارخانه تغلیظ </a:t>
            </a:r>
            <a:r>
              <a:rPr lang="fa-IR" sz="1800" dirty="0" smtClean="0">
                <a:cs typeface="B Nazanin" panose="00000400000000000000" pitchFamily="2" charset="-78"/>
              </a:rPr>
              <a:t>معدن یک گل گهر</a:t>
            </a:r>
            <a:r>
              <a:rPr lang="fa-IR" sz="1800" dirty="0">
                <a:cs typeface="B Nazanin" panose="00000400000000000000" pitchFamily="2" charset="-78"/>
              </a:rPr>
              <a:t/>
            </a:r>
            <a:br>
              <a:rPr lang="fa-IR" sz="1800" dirty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تامین نیروی متخصص برای تعمیر و نگهداری روشنایی سالیانه کارخانجات توسعه، گهرزمین، جهان فولاد، معدن یک و معدن دو گل گهر (32 نفر)</a:t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انجام </a:t>
            </a:r>
            <a:r>
              <a:rPr lang="fa-IR" sz="1800" dirty="0" smtClean="0">
                <a:cs typeface="B Nazanin" panose="00000400000000000000" pitchFamily="2" charset="-78"/>
              </a:rPr>
              <a:t>خدمات داربست بندی کارخانجات </a:t>
            </a:r>
            <a:r>
              <a:rPr lang="fa-IR" sz="1800" dirty="0">
                <a:cs typeface="B Nazanin" panose="00000400000000000000" pitchFamily="2" charset="-78"/>
              </a:rPr>
              <a:t>توسعه، گهرزمین، جهان فولاد، معدن یک و معدن دو گل </a:t>
            </a:r>
            <a:r>
              <a:rPr lang="fa-IR" sz="1800" dirty="0" smtClean="0">
                <a:cs typeface="B Nazanin" panose="00000400000000000000" pitchFamily="2" charset="-78"/>
              </a:rPr>
              <a:t>گهر (60 نفر بهمراه نفرات شات دان فصلی)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930399"/>
            <a:ext cx="3774908" cy="1960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930399"/>
            <a:ext cx="5448301" cy="285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1" y="4876800"/>
            <a:ext cx="36195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19" y="4876800"/>
            <a:ext cx="4075289" cy="187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18" y="1930399"/>
            <a:ext cx="1704807" cy="285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3986214"/>
            <a:ext cx="3216628" cy="26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942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113</TotalTime>
  <Words>48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B Nazanin</vt:lpstr>
      <vt:lpstr>Gill Sans MT</vt:lpstr>
      <vt:lpstr>Wingdings 2</vt:lpstr>
      <vt:lpstr>Dividend</vt:lpstr>
      <vt:lpstr>شرکت فنی و مهندسی  خلاق پاسارگاد زراس سیرجان</vt:lpstr>
      <vt:lpstr>برخی از پروژه های انجام شده : - اورهال، نصب، تست و راه اندازی 28 تابلو اتوماسیون معدن یک گل گهر                - نصب و تست و راه اندازی کلیه تجهیزات ابزار دقیق پلنت اکسیژن فولاد کاوه بندرعباس - تست و راه اندازی کمپرسورهای اکسیژن فولاد پاسارگاد شیراز                            - اورهال، تست و راه اندازی استکر و ریکلایمر معدن یک گل گهر، شرکت گهرروش - تست و راه اتندازی و تنظیم رله های حفاظتی واحد اکسیژن فولاد کاوه بندر عباس  - تامین، نصب، تست و راه اندازی جرثقیل های سقفی 10 تن و 5 تن معدن دو گل گهر </vt:lpstr>
      <vt:lpstr>برخی از پروژه های انجام شده : - نصب جرثقیل های سقفی فولاد قاین خراسان جنوبی                            - تست و لوپ چک 18 هزار سیگنال فاز 2 فولادسازی فولاد کاوه بندرعباس - تست و راه اندازی کمپرسور های اکسیژن فولاد کاوه بندر عباس مک و بک - تامین، نصب و راه اندازی خطوط شین برق جرثقیل های سقفی (10دستگاه) معدن دو گل گهر</vt:lpstr>
      <vt:lpstr>برخی از پروژه های کنونی: - تعویض تابلوهای PLC  مستهلک با برند ABB جدید کارخانه تغلیظ معدن یک گل گهر - تامین نیروی متخصص برای تعمیر و نگهداری روشنایی سالیانه کارخانجات توسعه، گهرزمین، جهان فولاد، معدن یک و معدن دو گل گهر (32 نفر) - انجام خدمات داربست بندی کارخانجات توسعه، گهرزمین، جهان فولاد، معدن یک و معدن دو گل گهر (60 نفر بهمراه نفرات شات دان فصلی)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Kalaghpasargad.zaras.sirjan technical and engineering company شرکت فنی و مهندسی  خلاق پاسارگاد زراس سیرجان</dc:title>
  <dc:creator>Kh. Pasargad</dc:creator>
  <cp:lastModifiedBy>JAVAD</cp:lastModifiedBy>
  <cp:revision>18</cp:revision>
  <dcterms:created xsi:type="dcterms:W3CDTF">2024-04-03T10:08:14Z</dcterms:created>
  <dcterms:modified xsi:type="dcterms:W3CDTF">2024-10-09T08:27:45Z</dcterms:modified>
</cp:coreProperties>
</file>